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 dirty="0" err="1"/>
              <a:t>الرابعه</a:t>
            </a:r>
            <a:endParaRPr lang="ar-SA" dirty="0"/>
          </a:p>
          <a:p>
            <a:pPr algn="ctr"/>
            <a:r>
              <a:rPr lang="ar-SA" dirty="0"/>
              <a:t>تحليل الأخطاء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Applied linguistics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term applied linguistics seems to have originated in the United States in the 1940’s. The creation of applied linguistics as a discipline represents an effort to find practical applications for modern scientific linguistics.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Applied Linguistics has viewed errors not merely by native speakers, but also by non-native speakers. According to Smith and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Bisazza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(1982) “A speaker’s comprehensibility in a language is usually based solely up on the judgment of the native speakers of that language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details see p.23-24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Contrastive Analysis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“In the 1950s and 1960s the favored paradigm for studying FL/SL leaving and organizing its teaching was Contrastive Analysis”.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Carl (1971) maintained that Contrastive Analysis is a necessary component of a second language learning model.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For more details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see page 24 and 25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612"/>
          </a:xfrm>
        </p:spPr>
        <p:txBody>
          <a:bodyPr>
            <a:normAutofit fontScale="90000"/>
          </a:bodyPr>
          <a:lstStyle/>
          <a:p>
            <a:pPr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procedures which Contrastive Analysis follows are: </a:t>
            </a:r>
            <a:b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To describe and compare the first language and target language’s linguistic-systems.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To determine their differences and similarities.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To select the most complex and difficult structures of the target language.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To predict possible errors.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To design teaching methods and materials which are suitable to prevent the errors produced by negative transfers from the first language.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235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Applied linguistics </vt:lpstr>
      <vt:lpstr>PowerPoint Presentation</vt:lpstr>
      <vt:lpstr>The procedures which Contrastive Analysis follows are: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2020-03-21T16:09:29Z</dcterms:modified>
</cp:coreProperties>
</file>